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QUERO O SALVADOR COMIGO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QUERO O SALVADOR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o Salvador comigo.</a:t>
            </a:r>
          </a:p>
          <a:p>
            <a:r>
              <a:rPr lang="pt-BR" dirty="0"/>
              <a:t>Só com Ele eu posso andar. </a:t>
            </a:r>
          </a:p>
          <a:p>
            <a:r>
              <a:rPr lang="pt-BR" dirty="0"/>
              <a:t>Quero </a:t>
            </a:r>
            <a:r>
              <a:rPr lang="pt-BR" dirty="0" err="1"/>
              <a:t>conhecê-lO</a:t>
            </a:r>
            <a:r>
              <a:rPr lang="pt-BR" dirty="0"/>
              <a:t> perto, </a:t>
            </a:r>
          </a:p>
          <a:p>
            <a:r>
              <a:rPr lang="pt-BR" dirty="0"/>
              <a:t>No Seu braço descansar.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QUERO O SALVADOR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CF7CC8D-12B5-4172-9B93-BF0B382CA8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Confiado no Senhor, </a:t>
            </a:r>
          </a:p>
          <a:p>
            <a:r>
              <a:rPr lang="pt-BR" dirty="0"/>
              <a:t>Consolado em Seu amor, </a:t>
            </a:r>
          </a:p>
          <a:p>
            <a:r>
              <a:rPr lang="pt-BR" dirty="0"/>
              <a:t>Seguirei no meu caminho, </a:t>
            </a:r>
          </a:p>
          <a:p>
            <a:r>
              <a:rPr lang="pt-BR" dirty="0"/>
              <a:t>Sem tristeza e sem temor.</a:t>
            </a:r>
          </a:p>
        </p:txBody>
      </p:sp>
    </p:spTree>
    <p:extLst>
      <p:ext uri="{BB962C8B-B14F-4D97-AF65-F5344CB8AC3E}">
        <p14:creationId xmlns:p14="http://schemas.microsoft.com/office/powerpoint/2010/main" val="2775103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QUERO O SALVADOR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o Salvador comigo, </a:t>
            </a:r>
          </a:p>
          <a:p>
            <a:r>
              <a:rPr lang="pt-BR" dirty="0"/>
              <a:t>Pois tão fraca é minha fé. </a:t>
            </a:r>
          </a:p>
          <a:p>
            <a:r>
              <a:rPr lang="pt-BR" dirty="0"/>
              <a:t>Sua voz me dá conforto </a:t>
            </a:r>
          </a:p>
          <a:p>
            <a:r>
              <a:rPr lang="pt-BR" dirty="0"/>
              <a:t>Quando me vacila o pé. </a:t>
            </a:r>
          </a:p>
        </p:txBody>
      </p:sp>
    </p:spTree>
    <p:extLst>
      <p:ext uri="{BB962C8B-B14F-4D97-AF65-F5344CB8AC3E}">
        <p14:creationId xmlns:p14="http://schemas.microsoft.com/office/powerpoint/2010/main" val="176182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QUERO O SALVADOR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CF7CC8D-12B5-4172-9B93-BF0B382CA8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Confiado no Senhor, </a:t>
            </a:r>
          </a:p>
          <a:p>
            <a:r>
              <a:rPr lang="pt-BR" dirty="0"/>
              <a:t>Consolado em Seu amor, </a:t>
            </a:r>
          </a:p>
          <a:p>
            <a:r>
              <a:rPr lang="pt-BR" dirty="0"/>
              <a:t>Seguirei no meu caminho, </a:t>
            </a:r>
          </a:p>
          <a:p>
            <a:r>
              <a:rPr lang="pt-BR" dirty="0"/>
              <a:t>Sem tristeza e sem temor.</a:t>
            </a:r>
          </a:p>
        </p:txBody>
      </p:sp>
    </p:spTree>
    <p:extLst>
      <p:ext uri="{BB962C8B-B14F-4D97-AF65-F5344CB8AC3E}">
        <p14:creationId xmlns:p14="http://schemas.microsoft.com/office/powerpoint/2010/main" val="1707534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QUERO O SALVADOR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o Salvador comigo, </a:t>
            </a:r>
          </a:p>
          <a:p>
            <a:r>
              <a:rPr lang="pt-BR" dirty="0"/>
              <a:t>Dia a dia em meu viver, </a:t>
            </a:r>
          </a:p>
          <a:p>
            <a:r>
              <a:rPr lang="pt-BR" dirty="0"/>
              <a:t>Na tristeza, no trabalho, </a:t>
            </a:r>
          </a:p>
          <a:p>
            <a:r>
              <a:rPr lang="pt-BR" dirty="0"/>
              <a:t>No conflito e no prazer.</a:t>
            </a:r>
          </a:p>
        </p:txBody>
      </p:sp>
    </p:spTree>
    <p:extLst>
      <p:ext uri="{BB962C8B-B14F-4D97-AF65-F5344CB8AC3E}">
        <p14:creationId xmlns:p14="http://schemas.microsoft.com/office/powerpoint/2010/main" val="2994599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QUERO O SALVADOR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CF7CC8D-12B5-4172-9B93-BF0B382CA8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Confiado no Senhor, </a:t>
            </a:r>
          </a:p>
          <a:p>
            <a:r>
              <a:rPr lang="pt-BR" dirty="0"/>
              <a:t>Consolado em Seu amor, </a:t>
            </a:r>
          </a:p>
          <a:p>
            <a:r>
              <a:rPr lang="pt-BR" dirty="0"/>
              <a:t>Seguirei no meu caminho, </a:t>
            </a:r>
          </a:p>
          <a:p>
            <a:r>
              <a:rPr lang="pt-BR" dirty="0"/>
              <a:t>Sem tristeza e sem temor.</a:t>
            </a:r>
          </a:p>
        </p:txBody>
      </p:sp>
    </p:spTree>
    <p:extLst>
      <p:ext uri="{BB962C8B-B14F-4D97-AF65-F5344CB8AC3E}">
        <p14:creationId xmlns:p14="http://schemas.microsoft.com/office/powerpoint/2010/main" val="4216841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163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QUERO O SALVADOR COMIGO</vt:lpstr>
      <vt:lpstr>QUERO O SALVADOR COMIGO</vt:lpstr>
      <vt:lpstr>QUERO O SALVADOR COMIGO</vt:lpstr>
      <vt:lpstr>QUERO O SALVADOR COMIGO</vt:lpstr>
      <vt:lpstr>QUERO O SALVADOR COMIGO</vt:lpstr>
      <vt:lpstr>QUERO O SALVADOR COMIGO</vt:lpstr>
      <vt:lpstr>QUERO O SALVADOR COMIGO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2019-06-12T22:34:14Z</dcterms:modified>
</cp:coreProperties>
</file>

<file path=docProps/thumbnail.jpeg>
</file>